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93" r:id="rId20"/>
    <p:sldId id="306" r:id="rId21"/>
    <p:sldId id="391" r:id="rId22"/>
    <p:sldId id="392" r:id="rId23"/>
    <p:sldId id="390" r:id="rId24"/>
    <p:sldId id="308" r:id="rId25"/>
    <p:sldId id="309" r:id="rId26"/>
    <p:sldId id="377" r:id="rId27"/>
    <p:sldId id="310" r:id="rId28"/>
    <p:sldId id="311" r:id="rId29"/>
    <p:sldId id="312" r:id="rId30"/>
    <p:sldId id="378" r:id="rId31"/>
    <p:sldId id="379" r:id="rId32"/>
    <p:sldId id="380" r:id="rId33"/>
    <p:sldId id="314" r:id="rId34"/>
    <p:sldId id="315" r:id="rId35"/>
    <p:sldId id="316" r:id="rId36"/>
    <p:sldId id="317" r:id="rId37"/>
    <p:sldId id="381" r:id="rId38"/>
    <p:sldId id="352" r:id="rId39"/>
    <p:sldId id="354" r:id="rId40"/>
    <p:sldId id="353" r:id="rId41"/>
    <p:sldId id="355" r:id="rId42"/>
    <p:sldId id="383" r:id="rId43"/>
    <p:sldId id="323" r:id="rId44"/>
    <p:sldId id="385" r:id="rId45"/>
    <p:sldId id="324" r:id="rId46"/>
    <p:sldId id="325" r:id="rId47"/>
    <p:sldId id="387" r:id="rId48"/>
    <p:sldId id="386" r:id="rId49"/>
    <p:sldId id="388" r:id="rId50"/>
    <p:sldId id="330" r:id="rId51"/>
    <p:sldId id="331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332" r:id="rId64"/>
    <p:sldId id="333" r:id="rId65"/>
    <p:sldId id="401" r:id="rId66"/>
    <p:sldId id="395" r:id="rId67"/>
    <p:sldId id="334" r:id="rId68"/>
    <p:sldId id="396" r:id="rId69"/>
    <p:sldId id="397" r:id="rId70"/>
    <p:sldId id="398" r:id="rId71"/>
    <p:sldId id="400" r:id="rId72"/>
    <p:sldId id="399" r:id="rId73"/>
    <p:sldId id="335" r:id="rId74"/>
    <p:sldId id="394" r:id="rId75"/>
    <p:sldId id="338" r:id="rId76"/>
    <p:sldId id="340" r:id="rId77"/>
    <p:sldId id="341" r:id="rId78"/>
    <p:sldId id="342" r:id="rId79"/>
    <p:sldId id="343" r:id="rId80"/>
    <p:sldId id="344" r:id="rId81"/>
    <p:sldId id="345" r:id="rId82"/>
    <p:sldId id="281" r:id="rId83"/>
    <p:sldId id="282" r:id="rId84"/>
    <p:sldId id="283" r:id="rId85"/>
    <p:sldId id="284" r:id="rId86"/>
    <p:sldId id="285" r:id="rId87"/>
    <p:sldId id="286" r:id="rId88"/>
    <p:sldId id="287" r:id="rId89"/>
    <p:sldId id="346" r:id="rId90"/>
    <p:sldId id="288" r:id="rId91"/>
    <p:sldId id="289" r:id="rId92"/>
    <p:sldId id="290" r:id="rId93"/>
    <p:sldId id="291" r:id="rId94"/>
    <p:sldId id="292" r:id="rId95"/>
    <p:sldId id="347" r:id="rId96"/>
    <p:sldId id="293" r:id="rId97"/>
    <p:sldId id="294" r:id="rId98"/>
    <p:sldId id="295" r:id="rId99"/>
    <p:sldId id="296" r:id="rId100"/>
    <p:sldId id="297" r:id="rId101"/>
    <p:sldId id="298" r:id="rId102"/>
    <p:sldId id="348" r:id="rId103"/>
    <p:sldId id="366" r:id="rId104"/>
    <p:sldId id="367" r:id="rId105"/>
    <p:sldId id="368" r:id="rId106"/>
    <p:sldId id="370" r:id="rId107"/>
    <p:sldId id="369" r:id="rId108"/>
    <p:sldId id="371" r:id="rId109"/>
    <p:sldId id="365" r:id="rId110"/>
    <p:sldId id="299" r:id="rId111"/>
    <p:sldId id="300" r:id="rId112"/>
    <p:sldId id="301" r:id="rId113"/>
    <p:sldId id="358" r:id="rId114"/>
    <p:sldId id="356" r:id="rId115"/>
    <p:sldId id="359" r:id="rId116"/>
    <p:sldId id="360" r:id="rId117"/>
    <p:sldId id="361" r:id="rId118"/>
    <p:sldId id="357" r:id="rId119"/>
    <p:sldId id="362" r:id="rId120"/>
    <p:sldId id="364" r:id="rId121"/>
    <p:sldId id="363" r:id="rId122"/>
    <p:sldId id="382" r:id="rId12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438ECC"/>
    <a:srgbClr val="ED6F49"/>
    <a:srgbClr val="F7AA44"/>
    <a:srgbClr val="009587"/>
    <a:srgbClr val="BDBABA"/>
    <a:srgbClr val="A7A5A5"/>
    <a:srgbClr val="F05033"/>
    <a:srgbClr val="E84427"/>
    <a:srgbClr val="B52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6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16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notesMaster" Target="notesMasters/notesMaster1.xml"/><Relationship Id="rId125" Type="http://schemas.openxmlformats.org/officeDocument/2006/relationships/printerSettings" Target="printerSettings/printerSettings1.bin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15.10.14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55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Maven</a:t>
            </a:r>
            <a:r>
              <a:rPr lang="de-DE" dirty="0" smtClean="0"/>
              <a:t> POM + Download Link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 -1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-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2859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Arbeitsweise 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SNAPSHOT 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Tag</a:t>
            </a:r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kompatibel)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im POM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Noch Fragen?</a:t>
            </a:r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--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endParaRPr lang="de-DE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man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git-</a:t>
            </a:r>
            <a:r>
              <a:rPr lang="de-DE" i="1" dirty="0" err="1" smtClean="0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HEAD</a:t>
            </a:r>
          </a:p>
          <a:p>
            <a:r>
              <a:rPr lang="de-DE" dirty="0" smtClean="0"/>
              <a:t>ORIG_HEAD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 smtClean="0"/>
              <a:t>MERGE_HEAD</a:t>
            </a:r>
          </a:p>
          <a:p>
            <a:r>
              <a:rPr lang="de-DE" dirty="0" smtClean="0"/>
              <a:t>CHERRY_PICK_HEAD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 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28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</a:t>
            </a:r>
            <a:r>
              <a:rPr lang="de-DE" sz="2000" dirty="0" smtClean="0"/>
              <a:t>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  <a:endParaRPr lang="de-DE" sz="2000" dirty="0" smtClean="0"/>
          </a:p>
          <a:p>
            <a:pPr lvl="1"/>
            <a:r>
              <a:rPr lang="de-DE" sz="2000" dirty="0" smtClean="0"/>
              <a:t>Voraussetzung </a:t>
            </a:r>
            <a:r>
              <a:rPr lang="de-DE" sz="2000" dirty="0" smtClean="0"/>
              <a:t>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</a:t>
            </a:r>
            <a:r>
              <a:rPr lang="de-DE" sz="2800" dirty="0" smtClean="0"/>
              <a:t>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</a:t>
            </a:r>
            <a:r>
              <a:rPr lang="de-DE" sz="2400" dirty="0" smtClean="0"/>
              <a:t>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</a:t>
            </a:r>
            <a:r>
              <a:rPr lang="de-DE" sz="2400" dirty="0" smtClean="0"/>
              <a:t>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</a:t>
            </a:r>
            <a:r>
              <a:rPr lang="de-DE" sz="2800" dirty="0" smtClean="0"/>
              <a:t>lokale </a:t>
            </a:r>
            <a:r>
              <a:rPr lang="de-DE" sz="2800" dirty="0" smtClean="0"/>
              <a:t>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</a:t>
            </a:r>
            <a:r>
              <a:rPr lang="de-DE" sz="2000" dirty="0" smtClean="0"/>
              <a:t>möglich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9552" y="4653136"/>
            <a:ext cx="209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Source: </a:t>
            </a:r>
            <a:r>
              <a:rPr lang="de-DE" dirty="0" err="1" smtClean="0"/>
              <a:t>fetch</a:t>
            </a:r>
            <a:r>
              <a:rPr lang="de-DE" dirty="0" smtClean="0"/>
              <a:t> + push</a:t>
            </a:r>
          </a:p>
          <a:p>
            <a:r>
              <a:rPr lang="de-DE" dirty="0" err="1" smtClean="0"/>
              <a:t>Dest</a:t>
            </a:r>
            <a:r>
              <a:rPr lang="de-DE" dirty="0" smtClean="0"/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</a:t>
            </a:r>
            <a:r>
              <a:rPr lang="de-DE" sz="2800" dirty="0" smtClean="0"/>
              <a:t>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</a:t>
            </a:r>
            <a:r>
              <a:rPr lang="de-DE" sz="2800" dirty="0" smtClean="0"/>
              <a:t>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  <a:endParaRPr lang="de-DE" sz="24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qa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</a:t>
            </a:r>
            <a:r>
              <a:rPr lang="de-DE" dirty="0" smtClean="0"/>
              <a:t>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smtClean="0"/>
              <a:t>an</a:t>
            </a:r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</a:t>
            </a:r>
            <a:r>
              <a:rPr lang="de-DE" dirty="0" err="1" smtClean="0"/>
              <a:t>va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</a:t>
            </a:r>
            <a:r>
              <a:rPr lang="de-DE" dirty="0" smtClean="0"/>
              <a:t>MERGE</a:t>
            </a:r>
          </a:p>
          <a:p>
            <a:endParaRPr lang="de-DE" dirty="0"/>
          </a:p>
          <a:p>
            <a:r>
              <a:rPr lang="de-DE" dirty="0" smtClean="0"/>
              <a:t>GRAFIK!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23460" y="5013176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908720"/>
            <a:ext cx="4400132" cy="41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hlinkClick r:id="rId2"/>
              </a:rPr>
              <a:t>http://nvie.com/posts/a-successful-git-branching-model/</a:t>
            </a:r>
            <a:endParaRPr lang="de-DE" dirty="0"/>
          </a:p>
          <a:p>
            <a:r>
              <a:rPr lang="de-DE" dirty="0" smtClean="0"/>
              <a:t>Ein aktives Release, ein Release in Entwicklung</a:t>
            </a:r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5" y="1124744"/>
            <a:ext cx="8512232" cy="486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7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Features starten vom </a:t>
            </a:r>
            <a:r>
              <a:rPr lang="de-DE" dirty="0" err="1" smtClean="0"/>
              <a:t>develop-Branch</a:t>
            </a:r>
            <a:endParaRPr lang="de-DE" dirty="0" smtClean="0"/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–d </a:t>
            </a:r>
            <a:r>
              <a:rPr lang="de-DE" sz="2200" dirty="0" err="1" smtClean="0">
                <a:latin typeface="Courier New"/>
                <a:cs typeface="Courier New"/>
              </a:rPr>
              <a:t>features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30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– FEATURE ENTWICKELN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 Release wird auf einem </a:t>
            </a:r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err="1" smtClean="0"/>
              <a:t>-Branch</a:t>
            </a:r>
            <a:r>
              <a:rPr lang="de-DE" dirty="0" smtClean="0"/>
              <a:t> stabilisiert</a:t>
            </a:r>
          </a:p>
          <a:p>
            <a:pPr lvl="1"/>
            <a:r>
              <a:rPr lang="de-DE" dirty="0" smtClean="0"/>
              <a:t>Bugs fixen</a:t>
            </a:r>
          </a:p>
          <a:p>
            <a:pPr lvl="1"/>
            <a:r>
              <a:rPr lang="de-DE" dirty="0" smtClean="0"/>
              <a:t>Dokumentation</a:t>
            </a:r>
          </a:p>
          <a:p>
            <a:pPr lvl="1"/>
            <a:r>
              <a:rPr lang="de-DE" dirty="0" err="1" smtClean="0"/>
              <a:t>Maven</a:t>
            </a:r>
            <a:r>
              <a:rPr lang="de-DE" dirty="0" smtClean="0"/>
              <a:t> POMs aktualisieren</a:t>
            </a:r>
          </a:p>
          <a:p>
            <a:r>
              <a:rPr lang="de-DE" dirty="0" smtClean="0"/>
              <a:t>Ab diesem Zeitpunkt findet auf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Entwicklung für </a:t>
            </a:r>
            <a:r>
              <a:rPr lang="de-DE" i="1" dirty="0" smtClean="0"/>
              <a:t>nächstes</a:t>
            </a:r>
            <a:r>
              <a:rPr lang="de-DE" dirty="0" smtClean="0"/>
              <a:t> Release statt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wird nach Abschluss auf </a:t>
            </a:r>
            <a:r>
              <a:rPr lang="de-DE" dirty="0" err="1" smtClean="0">
                <a:solidFill>
                  <a:srgbClr val="009587"/>
                </a:solidFill>
              </a:rPr>
              <a:t>master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gemergt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–b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„stabilisieren“</a:t>
            </a: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</a:t>
            </a:r>
            <a:r>
              <a:rPr lang="de-DE" sz="2000" dirty="0" err="1" smtClean="0">
                <a:latin typeface="Courier New"/>
                <a:cs typeface="Courier New"/>
              </a:rPr>
              <a:t>abschliessen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master</a:t>
            </a: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tag [-s] –m „Release 1.0 fertiggestellt“ v1.0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Ggf</a:t>
            </a:r>
            <a:r>
              <a:rPr lang="de-DE" sz="2000" dirty="0"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Hotfix aktualisieren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hotfix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release-Branch</a:t>
            </a:r>
            <a:r>
              <a:rPr lang="de-DE" sz="2000" dirty="0" smtClean="0">
                <a:latin typeface="Courier New"/>
                <a:cs typeface="Courier New"/>
              </a:rPr>
              <a:t> wird nicht mehr benötigt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–d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– HOTFIX ERSTELLEN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SUPPORT FÜR ALTE 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4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dirty="0" err="1">
                <a:latin typeface="Courier New"/>
                <a:cs typeface="Courier New"/>
              </a:rPr>
              <a:t>git</a:t>
            </a:r>
            <a:r>
              <a:rPr lang="de-DE" sz="1400" dirty="0">
                <a:latin typeface="Courier New"/>
                <a:cs typeface="Courier New"/>
              </a:rPr>
              <a:t> log --</a:t>
            </a:r>
            <a:r>
              <a:rPr lang="de-DE" sz="1400" dirty="0" err="1">
                <a:latin typeface="Courier New"/>
                <a:cs typeface="Courier New"/>
              </a:rPr>
              <a:t>oneline</a:t>
            </a:r>
            <a:r>
              <a:rPr lang="de-DE" sz="1400" dirty="0">
                <a:latin typeface="Courier New"/>
                <a:cs typeface="Courier New"/>
              </a:rPr>
              <a:t> --first-</a:t>
            </a:r>
            <a:r>
              <a:rPr lang="de-DE" sz="1400" dirty="0" err="1">
                <a:latin typeface="Courier New"/>
                <a:cs typeface="Courier New"/>
              </a:rPr>
              <a:t>parent</a:t>
            </a:r>
            <a:r>
              <a:rPr lang="de-DE" sz="1400" dirty="0"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r>
              <a:rPr lang="de-DE" dirty="0" smtClean="0"/>
              <a:t>An welchen Features wird gearbeitet?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r>
              <a:rPr lang="de-DE" dirty="0" smtClean="0"/>
              <a:t>Zurücknehmen von Änderungen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revert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Hook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log --</a:t>
            </a:r>
            <a:r>
              <a:rPr lang="de-DE" dirty="0" err="1" smtClean="0"/>
              <a:t>grep</a:t>
            </a:r>
            <a:r>
              <a:rPr lang="de-DE" dirty="0" smtClean="0"/>
              <a:t>=„</a:t>
            </a:r>
            <a:r>
              <a:rPr lang="de-DE" dirty="0" err="1" smtClean="0"/>
              <a:t>feature</a:t>
            </a:r>
            <a:r>
              <a:rPr lang="de-DE" dirty="0" smtClean="0"/>
              <a:t>/“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</a:t>
            </a:r>
            <a:r>
              <a:rPr lang="de-DE" dirty="0" smtClean="0"/>
              <a:t>Pick </a:t>
            </a:r>
            <a:r>
              <a:rPr lang="de-DE" dirty="0" smtClean="0">
                <a:solidFill>
                  <a:srgbClr val="FF0000"/>
                </a:solidFill>
              </a:rPr>
              <a:t>STREICHEN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8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STREICH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</a:t>
            </a:r>
            <a:r>
              <a:rPr lang="de-DE" dirty="0" smtClean="0"/>
              <a:t>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47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solidFill>
                  <a:srgbClr val="FF0000"/>
                </a:solidFill>
              </a:rPr>
              <a:t>STREICHEN</a:t>
            </a:r>
          </a:p>
          <a:p>
            <a:r>
              <a:rPr lang="de-DE" dirty="0" err="1" smtClean="0"/>
              <a:t>GitHub</a:t>
            </a:r>
            <a:r>
              <a:rPr lang="de-DE" dirty="0" smtClean="0"/>
              <a:t> </a:t>
            </a:r>
            <a:r>
              <a:rPr lang="de-DE" dirty="0" smtClean="0"/>
              <a:t>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5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6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und </a:t>
            </a:r>
            <a:r>
              <a:rPr lang="de-DE" dirty="0" err="1" smtClean="0"/>
              <a:t>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2.0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4730</Words>
  <Application>Microsoft Macintosh PowerPoint</Application>
  <PresentationFormat>Bildschirmpräsentation (4:3)</PresentationFormat>
  <Paragraphs>989</Paragraphs>
  <Slides>122</Slides>
  <Notes>9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122</vt:i4>
      </vt:variant>
    </vt:vector>
  </HeadingPairs>
  <TitlesOfParts>
    <vt:vector size="123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REFERENZEN II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- GITFLOW</vt:lpstr>
      <vt:lpstr>RELEASEPROZESS - GITFLOW</vt:lpstr>
      <vt:lpstr>RELEASEPROZESS 1 – FEATURE ENTWICKELN</vt:lpstr>
      <vt:lpstr>RELEASEPROZESS 2 – RELEASE ERZEUGEN (I)</vt:lpstr>
      <vt:lpstr>RELEASEPROZESS 2 – RELEASE ERZEUGEN (II)</vt:lpstr>
      <vt:lpstr>RELEASEPROZESS 2 – RELEASE ERZEUGEN (III)</vt:lpstr>
      <vt:lpstr>RELEASEPROZESS 3 – HOTFIX ERSTELLEN</vt:lpstr>
      <vt:lpstr>RELEASEPROZESS 4 – SUPPORT FÜR ALTE VERSION</vt:lpstr>
      <vt:lpstr>RELEASEPROZESS 4 – GOODIES</vt:lpstr>
      <vt:lpstr>RELEASEPROZESS 3 - HOTFIXES</vt:lpstr>
      <vt:lpstr>BRANCHSTRATEGIE: GITFLOW - TOOLS</vt:lpstr>
      <vt:lpstr>EXKURS: FEATURE-ID IN COMMIT MSG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GIT APIS: JGIT -1</vt:lpstr>
      <vt:lpstr>TEIL 4</vt:lpstr>
      <vt:lpstr>GIT APIS: GROOVY GRGIT</vt:lpstr>
      <vt:lpstr>GIT APIS: GROOVY - BEISPIEL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  <vt:lpstr>VIELEN DANK!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199</cp:revision>
  <dcterms:created xsi:type="dcterms:W3CDTF">2014-09-28T20:48:12Z</dcterms:created>
  <dcterms:modified xsi:type="dcterms:W3CDTF">2014-10-15T21:06:59Z</dcterms:modified>
</cp:coreProperties>
</file>